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64" r:id="rId3"/>
    <p:sldId id="261" r:id="rId4"/>
    <p:sldId id="262" r:id="rId5"/>
    <p:sldId id="256" r:id="rId6"/>
    <p:sldId id="259" r:id="rId7"/>
    <p:sldId id="260" r:id="rId8"/>
    <p:sldId id="258" r:id="rId9"/>
  </p:sldIdLst>
  <p:sldSz cx="7205663" cy="72056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2A71A2"/>
    <a:srgbClr val="2F7CAD"/>
    <a:srgbClr val="296E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-1528" y="-112"/>
      </p:cViewPr>
      <p:guideLst>
        <p:guide orient="horz" pos="2270"/>
        <p:guide pos="227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0425" y="2238426"/>
            <a:ext cx="6124814" cy="1544547"/>
          </a:xfrm>
        </p:spPr>
        <p:txBody>
          <a:bodyPr/>
          <a:lstStyle/>
          <a:p>
            <a:r>
              <a:rPr lang="pt-PT" smtClean="0"/>
              <a:t>Click to edit Master title style</a:t>
            </a:r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0850" y="4083209"/>
            <a:ext cx="5043964" cy="184144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 smtClean="0"/>
              <a:t>Click to edit Master subtitle style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2CEF7-F27A-D64A-ACED-E8B82297DF8D}" type="datetimeFigureOut">
              <a:rPr lang="en-US" smtClean="0"/>
              <a:t>11/06/17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9AABC-83BC-494C-82BE-73756A486C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2603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2CEF7-F27A-D64A-ACED-E8B82297DF8D}" type="datetimeFigureOut">
              <a:rPr lang="en-US" smtClean="0"/>
              <a:t>11/06/17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9AABC-83BC-494C-82BE-73756A486C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5706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116987" y="303572"/>
            <a:ext cx="1277253" cy="6460078"/>
          </a:xfrm>
        </p:spPr>
        <p:txBody>
          <a:bodyPr vert="eaVert"/>
          <a:lstStyle/>
          <a:p>
            <a:r>
              <a:rPr lang="pt-PT" smtClean="0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3974" y="303572"/>
            <a:ext cx="3712918" cy="6460078"/>
          </a:xfrm>
        </p:spPr>
        <p:txBody>
          <a:bodyPr vert="eaVert"/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2CEF7-F27A-D64A-ACED-E8B82297DF8D}" type="datetimeFigureOut">
              <a:rPr lang="en-US" smtClean="0"/>
              <a:t>11/06/17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9AABC-83BC-494C-82BE-73756A486C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6906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2CEF7-F27A-D64A-ACED-E8B82297DF8D}" type="datetimeFigureOut">
              <a:rPr lang="en-US" smtClean="0"/>
              <a:t>11/06/17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9AABC-83BC-494C-82BE-73756A486C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2353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198" y="4630306"/>
            <a:ext cx="6124814" cy="143112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PT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9198" y="3054068"/>
            <a:ext cx="6124814" cy="15762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2CEF7-F27A-D64A-ACED-E8B82297DF8D}" type="datetimeFigureOut">
              <a:rPr lang="en-US" smtClean="0"/>
              <a:t>11/06/17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9AABC-83BC-494C-82BE-73756A486C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2336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3974" y="1766389"/>
            <a:ext cx="2494460" cy="499726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pt-B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98528" y="1766389"/>
            <a:ext cx="2495711" cy="499726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pt-B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2CEF7-F27A-D64A-ACED-E8B82297DF8D}" type="datetimeFigureOut">
              <a:rPr lang="en-US" smtClean="0"/>
              <a:t>11/06/17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9AABC-83BC-494C-82BE-73756A486C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5659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283" y="288561"/>
            <a:ext cx="6485097" cy="1200944"/>
          </a:xfrm>
        </p:spPr>
        <p:txBody>
          <a:bodyPr/>
          <a:lstStyle>
            <a:lvl1pPr>
              <a:defRPr/>
            </a:lvl1pPr>
          </a:lstStyle>
          <a:p>
            <a:r>
              <a:rPr lang="pt-PT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283" y="1612935"/>
            <a:ext cx="3183753" cy="67219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0283" y="2285129"/>
            <a:ext cx="3183753" cy="41515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pt-B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60377" y="1612935"/>
            <a:ext cx="3185003" cy="67219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660377" y="2285129"/>
            <a:ext cx="3185003" cy="41515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pt-B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2CEF7-F27A-D64A-ACED-E8B82297DF8D}" type="datetimeFigureOut">
              <a:rPr lang="en-US" smtClean="0"/>
              <a:t>11/06/17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9AABC-83BC-494C-82BE-73756A486C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5243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2CEF7-F27A-D64A-ACED-E8B82297DF8D}" type="datetimeFigureOut">
              <a:rPr lang="en-US" smtClean="0"/>
              <a:t>11/06/17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9AABC-83BC-494C-82BE-73756A486C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9344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2CEF7-F27A-D64A-ACED-E8B82297DF8D}" type="datetimeFigureOut">
              <a:rPr lang="en-US" smtClean="0"/>
              <a:t>11/06/17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9AABC-83BC-494C-82BE-73756A486C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7428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284" y="286892"/>
            <a:ext cx="2370613" cy="122096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17214" y="286893"/>
            <a:ext cx="4028166" cy="614983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0284" y="1507852"/>
            <a:ext cx="2370613" cy="492887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2CEF7-F27A-D64A-ACED-E8B82297DF8D}" type="datetimeFigureOut">
              <a:rPr lang="en-US" smtClean="0"/>
              <a:t>11/06/17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9AABC-83BC-494C-82BE-73756A486C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5042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2360" y="5043964"/>
            <a:ext cx="4323398" cy="59546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 smtClean="0"/>
              <a:t>Click to edit Master title style</a:t>
            </a:r>
            <a:endParaRPr lang="pt-B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12360" y="643839"/>
            <a:ext cx="4323398" cy="432339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12360" y="5639433"/>
            <a:ext cx="4323398" cy="8456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2CEF7-F27A-D64A-ACED-E8B82297DF8D}" type="datetimeFigureOut">
              <a:rPr lang="en-US" smtClean="0"/>
              <a:t>11/06/17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9AABC-83BC-494C-82BE-73756A486C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9012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0283" y="288561"/>
            <a:ext cx="6485097" cy="1200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283" y="1681322"/>
            <a:ext cx="6485097" cy="4755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0283" y="6678583"/>
            <a:ext cx="1681321" cy="3836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2CEF7-F27A-D64A-ACED-E8B82297DF8D}" type="datetimeFigureOut">
              <a:rPr lang="en-US" smtClean="0"/>
              <a:t>11/06/17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61935" y="6678583"/>
            <a:ext cx="2281793" cy="3836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4059" y="6678583"/>
            <a:ext cx="1681321" cy="3836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E9AABC-83BC-494C-82BE-73756A486C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68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6414"/>
          <a:stretch/>
        </p:blipFill>
        <p:spPr>
          <a:xfrm>
            <a:off x="0" y="0"/>
            <a:ext cx="7205663" cy="7129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9845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1839" y="51841"/>
            <a:ext cx="7114944" cy="7101984"/>
          </a:xfrm>
          <a:prstGeom prst="rect">
            <a:avLst/>
          </a:prstGeom>
          <a:noFill/>
          <a:ln w="76200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6236" y="342900"/>
            <a:ext cx="7451900" cy="650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383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loud 7"/>
          <p:cNvSpPr/>
          <p:nvPr/>
        </p:nvSpPr>
        <p:spPr>
          <a:xfrm>
            <a:off x="1250624" y="2138372"/>
            <a:ext cx="1905094" cy="1101585"/>
          </a:xfrm>
          <a:prstGeom prst="cloud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loud 8"/>
          <p:cNvSpPr/>
          <p:nvPr/>
        </p:nvSpPr>
        <p:spPr>
          <a:xfrm>
            <a:off x="5209851" y="6104078"/>
            <a:ext cx="1905094" cy="1101585"/>
          </a:xfrm>
          <a:prstGeom prst="cloud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loud 9"/>
          <p:cNvSpPr/>
          <p:nvPr/>
        </p:nvSpPr>
        <p:spPr>
          <a:xfrm>
            <a:off x="-654470" y="5235770"/>
            <a:ext cx="1905094" cy="1101585"/>
          </a:xfrm>
          <a:prstGeom prst="cloud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93502" y="-27576"/>
            <a:ext cx="10720032" cy="7233240"/>
          </a:xfrm>
          <a:prstGeom prst="rect">
            <a:avLst/>
          </a:prstGeom>
        </p:spPr>
      </p:pic>
      <p:sp>
        <p:nvSpPr>
          <p:cNvPr id="6" name="Cloud 5"/>
          <p:cNvSpPr/>
          <p:nvPr/>
        </p:nvSpPr>
        <p:spPr>
          <a:xfrm>
            <a:off x="5080252" y="1749577"/>
            <a:ext cx="1905094" cy="1101585"/>
          </a:xfrm>
          <a:prstGeom prst="cloud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loud 6"/>
          <p:cNvSpPr/>
          <p:nvPr/>
        </p:nvSpPr>
        <p:spPr>
          <a:xfrm>
            <a:off x="298077" y="323996"/>
            <a:ext cx="1905094" cy="1101585"/>
          </a:xfrm>
          <a:prstGeom prst="cloud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01356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1670"/>
            <a:ext cx="7205663" cy="561675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7205663" cy="894228"/>
          </a:xfrm>
          <a:prstGeom prst="rect">
            <a:avLst/>
          </a:prstGeom>
          <a:solidFill>
            <a:srgbClr val="296EA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ctangle 5"/>
          <p:cNvSpPr/>
          <p:nvPr/>
        </p:nvSpPr>
        <p:spPr>
          <a:xfrm>
            <a:off x="1" y="6259595"/>
            <a:ext cx="7205663" cy="959029"/>
          </a:xfrm>
          <a:prstGeom prst="rect">
            <a:avLst/>
          </a:prstGeom>
          <a:solidFill>
            <a:srgbClr val="2A71A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6884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5826" r="14389"/>
          <a:stretch/>
        </p:blipFill>
        <p:spPr>
          <a:xfrm>
            <a:off x="129597" y="233277"/>
            <a:ext cx="7010528" cy="683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2268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6856" y="1956934"/>
            <a:ext cx="8304540" cy="5546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307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45674" y="3370368"/>
            <a:ext cx="609112" cy="28382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ctangle 8"/>
          <p:cNvSpPr/>
          <p:nvPr/>
        </p:nvSpPr>
        <p:spPr>
          <a:xfrm>
            <a:off x="2565437" y="3370368"/>
            <a:ext cx="609112" cy="28382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ctangle 10"/>
          <p:cNvSpPr/>
          <p:nvPr/>
        </p:nvSpPr>
        <p:spPr>
          <a:xfrm>
            <a:off x="3948139" y="3370368"/>
            <a:ext cx="609112" cy="2838202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ctangle 12"/>
          <p:cNvSpPr/>
          <p:nvPr/>
        </p:nvSpPr>
        <p:spPr>
          <a:xfrm>
            <a:off x="4915205" y="3370368"/>
            <a:ext cx="609112" cy="283820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Trapezoid 15"/>
          <p:cNvSpPr/>
          <p:nvPr/>
        </p:nvSpPr>
        <p:spPr>
          <a:xfrm>
            <a:off x="3853969" y="6208570"/>
            <a:ext cx="799260" cy="997093"/>
          </a:xfrm>
          <a:prstGeom prst="trapezoid">
            <a:avLst>
              <a:gd name="adj" fmla="val 11274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Trapezoid 16"/>
          <p:cNvSpPr/>
          <p:nvPr/>
        </p:nvSpPr>
        <p:spPr>
          <a:xfrm>
            <a:off x="2466009" y="6208570"/>
            <a:ext cx="799260" cy="997093"/>
          </a:xfrm>
          <a:prstGeom prst="trapezoid">
            <a:avLst>
              <a:gd name="adj" fmla="val 11274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8357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830" y="2100263"/>
            <a:ext cx="6769100" cy="510540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 flipH="1">
            <a:off x="850524" y="4302662"/>
            <a:ext cx="4147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flipH="1">
            <a:off x="850525" y="2100263"/>
            <a:ext cx="504873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850524" y="2100263"/>
            <a:ext cx="0" cy="220239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77630" y="1392377"/>
            <a:ext cx="13819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 smtClean="0">
                <a:latin typeface="Arial Black"/>
                <a:cs typeface="Arial Black"/>
              </a:rPr>
              <a:t>10%</a:t>
            </a:r>
            <a:endParaRPr lang="pt-BR" sz="4000" dirty="0">
              <a:latin typeface="Arial Black"/>
              <a:cs typeface="Arial Black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012118" y="1551949"/>
            <a:ext cx="393898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Ganham 47,8% da verba mensal</a:t>
            </a:r>
            <a:endParaRPr lang="pt-BR" sz="2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1305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8</Words>
  <Application>Microsoft Macintosh PowerPoint</Application>
  <PresentationFormat>Custom</PresentationFormat>
  <Paragraphs>2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EGA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Eudis Anjos</dc:creator>
  <cp:lastModifiedBy>Eudis Anjos</cp:lastModifiedBy>
  <cp:revision>10</cp:revision>
  <dcterms:created xsi:type="dcterms:W3CDTF">2017-06-11T15:31:16Z</dcterms:created>
  <dcterms:modified xsi:type="dcterms:W3CDTF">2017-06-11T17:39:58Z</dcterms:modified>
</cp:coreProperties>
</file>